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264" r:id="rId3"/>
    <p:sldId id="257" r:id="rId4"/>
    <p:sldId id="276" r:id="rId5"/>
    <p:sldId id="359" r:id="rId6"/>
    <p:sldId id="358" r:id="rId7"/>
    <p:sldId id="360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92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92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" y="484632"/>
            <a:ext cx="9134856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016"/>
            <a:ext cx="360045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835779"/>
            <a:ext cx="3600450" cy="1066800"/>
          </a:xfrm>
        </p:spPr>
        <p:txBody>
          <a:bodyPr rtlCol="0">
            <a:normAutofit/>
          </a:bodyPr>
          <a:lstStyle>
            <a:lvl1pPr marL="171450" indent="0">
              <a:buNone/>
              <a:defRPr sz="16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47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>
                <a:lumMod val="0"/>
                <a:lumOff val="100000"/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06/03/2023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18" y="1124744"/>
            <a:ext cx="8157564" cy="42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368C0-428F-4136-9287-4B5ECD8A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1480"/>
            <a:ext cx="8229600" cy="772395"/>
          </a:xfrm>
        </p:spPr>
        <p:txBody>
          <a:bodyPr>
            <a:normAutofit fontScale="90000"/>
          </a:bodyPr>
          <a:lstStyle/>
          <a:p>
            <a:r>
              <a:rPr lang="it-IT" dirty="0"/>
              <a:t>LA MOLTIPLICAZIONE DEI PANI </a:t>
            </a:r>
            <a:br>
              <a:rPr lang="it-IT" dirty="0"/>
            </a:br>
            <a:r>
              <a:rPr lang="it-IT" dirty="0"/>
              <a:t>(Mt 14, 13-21)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CFFB843-876A-4253-A330-9511141D8E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2840" y="1802228"/>
            <a:ext cx="838396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Avendo udito questo, Gesù partì di là su una barca e si ritirò in un luogo deserto, in disparte.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 Ma le folle, avendolo saputo, lo seguirono a piedi dalle città.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Sceso dalla barca, egli vide una grande folla, sentì compassione per loro e guarì i loro malati.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Sul far della sera, gli si avvicinarono i discepoli e gli dissero: «Il luogo è deserto ed è ormai tardi; congeda la folla perché vada nei villaggi a comprarsi da mangiare».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6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Ma Gesù disse loro: «Non occorre che vadano; voi stessi date loro da mangiare».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Gli risposero: «Qui non abbiamo altro che cinque pani e due pesci!».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Ed egli disse: «Portatemeli qui».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E, dopo aver ordinato alla folla di sedersi sull'erba, prese i cinque pani e i due pesci, alzò gli occhi al cielo,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recitò la benedizione, spezzò i pani e li diede ai discepoli, e i discepoli alla folla.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Tutti mangiarono a sazietà, e portarono via i pezzi avanzati: dodici ceste piene.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/>
              <a:t>Quelli che avevano mangiato erano circa cinquemila uomini, senza contare le donne e i bambini.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0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22083F-F226-9EEE-3A4D-8B8A1AEF8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" y="548680"/>
            <a:ext cx="898306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C60-CB98-4BAC-BA74-28591C7B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571"/>
            <a:ext cx="7886700" cy="494249"/>
          </a:xfrm>
        </p:spPr>
        <p:txBody>
          <a:bodyPr>
            <a:normAutofit fontScale="90000"/>
          </a:bodyPr>
          <a:lstStyle/>
          <a:p>
            <a:r>
              <a:rPr lang="it-IT" sz="3300" b="1" dirty="0">
                <a:solidFill>
                  <a:srgbClr val="FF0000"/>
                </a:solidFill>
              </a:rPr>
              <a:t>Domande per capire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2B0AF-1F68-4E98-9281-B9A83273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6" y="4653136"/>
            <a:ext cx="3079254" cy="12293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2C6877-505B-A158-D61C-F43582DF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84784"/>
            <a:ext cx="4004314" cy="40324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80E9FB-521D-F52A-33A1-7655C00C0013}"/>
              </a:ext>
            </a:extLst>
          </p:cNvPr>
          <p:cNvSpPr txBox="1"/>
          <p:nvPr/>
        </p:nvSpPr>
        <p:spPr>
          <a:xfrm>
            <a:off x="5076056" y="214792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COSA FA </a:t>
            </a:r>
          </a:p>
          <a:p>
            <a:r>
              <a:rPr lang="it-IT" sz="4800" b="1" dirty="0"/>
              <a:t>LA FOLLA?</a:t>
            </a:r>
          </a:p>
        </p:txBody>
      </p:sp>
    </p:spTree>
    <p:extLst>
      <p:ext uri="{BB962C8B-B14F-4D97-AF65-F5344CB8AC3E}">
        <p14:creationId xmlns:p14="http://schemas.microsoft.com/office/powerpoint/2010/main" val="94099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C60-CB98-4BAC-BA74-28591C7B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571"/>
            <a:ext cx="7886700" cy="494249"/>
          </a:xfrm>
        </p:spPr>
        <p:txBody>
          <a:bodyPr>
            <a:normAutofit fontScale="90000"/>
          </a:bodyPr>
          <a:lstStyle/>
          <a:p>
            <a:r>
              <a:rPr lang="it-IT" sz="3300" b="1" dirty="0">
                <a:solidFill>
                  <a:srgbClr val="FF0000"/>
                </a:solidFill>
              </a:rPr>
              <a:t>Domande per capire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2B0AF-1F68-4E98-9281-B9A83273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6" y="4653136"/>
            <a:ext cx="3079254" cy="12293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CC6EFAF-57A0-DF18-2733-3E2258D1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0" y="2354237"/>
            <a:ext cx="4803633" cy="31683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DA39EB-4AB0-A09D-3F47-35B6AC8350E9}"/>
              </a:ext>
            </a:extLst>
          </p:cNvPr>
          <p:cNvSpPr txBox="1"/>
          <p:nvPr/>
        </p:nvSpPr>
        <p:spPr>
          <a:xfrm>
            <a:off x="5535562" y="2348880"/>
            <a:ext cx="3212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COSA FANNO I DISCEPOLI?</a:t>
            </a:r>
          </a:p>
        </p:txBody>
      </p:sp>
    </p:spTree>
    <p:extLst>
      <p:ext uri="{BB962C8B-B14F-4D97-AF65-F5344CB8AC3E}">
        <p14:creationId xmlns:p14="http://schemas.microsoft.com/office/powerpoint/2010/main" val="194383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C60-CB98-4BAC-BA74-28591C7B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571"/>
            <a:ext cx="7886700" cy="494249"/>
          </a:xfrm>
        </p:spPr>
        <p:txBody>
          <a:bodyPr>
            <a:normAutofit fontScale="90000"/>
          </a:bodyPr>
          <a:lstStyle/>
          <a:p>
            <a:r>
              <a:rPr lang="it-IT" sz="3300" b="1" dirty="0">
                <a:solidFill>
                  <a:srgbClr val="FF0000"/>
                </a:solidFill>
              </a:rPr>
              <a:t>Domande per capire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2B0AF-1F68-4E98-9281-B9A83273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6" y="4653136"/>
            <a:ext cx="3079254" cy="12293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BEE813-2DCC-7320-0E26-641173E43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55568"/>
            <a:ext cx="3365099" cy="43537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37D957-63FF-3CA4-905A-B456F52DCFED}"/>
              </a:ext>
            </a:extLst>
          </p:cNvPr>
          <p:cNvSpPr txBox="1"/>
          <p:nvPr/>
        </p:nvSpPr>
        <p:spPr>
          <a:xfrm>
            <a:off x="5150251" y="3083476"/>
            <a:ext cx="3365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/>
              <a:t>COSA FA GESU’ ?</a:t>
            </a:r>
          </a:p>
        </p:txBody>
      </p:sp>
    </p:spTree>
    <p:extLst>
      <p:ext uri="{BB962C8B-B14F-4D97-AF65-F5344CB8AC3E}">
        <p14:creationId xmlns:p14="http://schemas.microsoft.com/office/powerpoint/2010/main" val="421472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C60-CB98-4BAC-BA74-28591C7B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571"/>
            <a:ext cx="7886700" cy="494249"/>
          </a:xfrm>
        </p:spPr>
        <p:txBody>
          <a:bodyPr>
            <a:normAutofit fontScale="90000"/>
          </a:bodyPr>
          <a:lstStyle/>
          <a:p>
            <a:r>
              <a:rPr lang="it-IT" sz="3300" b="1" dirty="0">
                <a:solidFill>
                  <a:srgbClr val="FF0000"/>
                </a:solidFill>
              </a:rPr>
              <a:t>Domande per capire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2B0AF-1F68-4E98-9281-B9A83273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6" y="4653136"/>
            <a:ext cx="3079254" cy="12293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37D957-63FF-3CA4-905A-B456F52DCFED}"/>
              </a:ext>
            </a:extLst>
          </p:cNvPr>
          <p:cNvSpPr txBox="1"/>
          <p:nvPr/>
        </p:nvSpPr>
        <p:spPr>
          <a:xfrm>
            <a:off x="628651" y="3083476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Cosa ho pensato, sentendo parlare di Gesù che moltiplica i pani per sfamare la folla venuta per ascoltarlo?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577163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274</Words>
  <Application>Microsoft Office PowerPoint</Application>
  <PresentationFormat>Presentazione su schermo (4:3)</PresentationFormat>
  <Paragraphs>22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di Office</vt:lpstr>
      <vt:lpstr>Presentazione standard di PowerPoint</vt:lpstr>
      <vt:lpstr>LA MOLTIPLICAZIONE DEI PANI  (Mt 14, 13-21)</vt:lpstr>
      <vt:lpstr>Presentazione standard di PowerPoint</vt:lpstr>
      <vt:lpstr>Domande per capire </vt:lpstr>
      <vt:lpstr>Domande per capire </vt:lpstr>
      <vt:lpstr>Domande per capire </vt:lpstr>
      <vt:lpstr>Domande per capire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Vescia</dc:creator>
  <cp:lastModifiedBy>archy</cp:lastModifiedBy>
  <cp:revision>11</cp:revision>
  <dcterms:created xsi:type="dcterms:W3CDTF">2022-12-04T18:38:45Z</dcterms:created>
  <dcterms:modified xsi:type="dcterms:W3CDTF">2023-03-06T15:03:03Z</dcterms:modified>
</cp:coreProperties>
</file>